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9" r:id="rId13"/>
    <p:sldId id="266" r:id="rId14"/>
    <p:sldId id="276" r:id="rId15"/>
    <p:sldId id="275" r:id="rId16"/>
    <p:sldId id="268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dy wats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20T21:13:27.486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1F9CA3-105E-4857-9057-6DB6197DA786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175" y="934365"/>
            <a:ext cx="8146635" cy="3659264"/>
          </a:xfrm>
        </p:spPr>
        <p:txBody>
          <a:bodyPr/>
          <a:lstStyle/>
          <a:p>
            <a:r>
              <a:rPr lang="en-US" sz="6000" dirty="0" smtClean="0"/>
              <a:t>Privacy Preserving Payments in Credit Networks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By: Moreno-Sanchez et al from Saarland University</a:t>
            </a:r>
          </a:p>
          <a:p>
            <a:r>
              <a:rPr lang="en-US" dirty="0" smtClean="0"/>
              <a:t>Presented By: Cody Watson</a:t>
            </a:r>
          </a:p>
          <a:p>
            <a:endParaRPr lang="en-US" dirty="0"/>
          </a:p>
          <a:p>
            <a:r>
              <a:rPr lang="en-US" dirty="0" smtClean="0"/>
              <a:t>Some Slides Borrowed From NDSS’15 Conference</a:t>
            </a:r>
          </a:p>
        </p:txBody>
      </p:sp>
    </p:spTree>
    <p:extLst>
      <p:ext uri="{BB962C8B-B14F-4D97-AF65-F5344CB8AC3E}">
        <p14:creationId xmlns:p14="http://schemas.microsoft.com/office/powerpoint/2010/main" val="202744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This </a:t>
            </a:r>
            <a:r>
              <a:rPr lang="en-US" dirty="0" smtClean="0"/>
              <a:t>Possible?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Universe Creator</a:t>
            </a:r>
          </a:p>
          <a:p>
            <a:pPr lvl="1"/>
            <a:r>
              <a:rPr lang="en-US" dirty="0" smtClean="0"/>
              <a:t>This process creates a path between a sender and a receiver of credit through an intermediary node which we call a </a:t>
            </a:r>
            <a:r>
              <a:rPr lang="en-US" dirty="0" smtClean="0"/>
              <a:t>landmark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Universe creator then produces a landmark universe by using a BFS algorithm to link all nodes to the landmark node with the shortest distance</a:t>
            </a:r>
          </a:p>
          <a:p>
            <a:pPr lvl="1"/>
            <a:endParaRPr lang="en-US" dirty="0"/>
          </a:p>
          <a:p>
            <a:r>
              <a:rPr lang="en-US" dirty="0" smtClean="0"/>
              <a:t>Path Stitcher</a:t>
            </a:r>
          </a:p>
          <a:p>
            <a:pPr lvl="1"/>
            <a:r>
              <a:rPr lang="en-US" dirty="0" smtClean="0"/>
              <a:t>Reads the landmark universe searching for a path for a given amount of credits to go through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If a path is found the transaction is carried out, otherwise the graph is </a:t>
            </a:r>
            <a:r>
              <a:rPr lang="en-US" dirty="0" smtClean="0"/>
              <a:t>unchanged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Runs These </a:t>
            </a:r>
            <a:r>
              <a:rPr lang="en-US" dirty="0" smtClean="0"/>
              <a:t>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Network service </a:t>
            </a:r>
            <a:r>
              <a:rPr lang="en-US" dirty="0" smtClean="0"/>
              <a:t>providers</a:t>
            </a:r>
          </a:p>
          <a:p>
            <a:endParaRPr lang="en-US" dirty="0"/>
          </a:p>
          <a:p>
            <a:r>
              <a:rPr lang="en-US" dirty="0" smtClean="0"/>
              <a:t>Help </a:t>
            </a:r>
            <a:r>
              <a:rPr lang="en-US" dirty="0" smtClean="0"/>
              <a:t>stop DOS attacks by charging a small </a:t>
            </a:r>
            <a:r>
              <a:rPr lang="en-US" dirty="0" smtClean="0"/>
              <a:t>fee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Responsible for executing valid user requests</a:t>
            </a:r>
          </a:p>
          <a:p>
            <a:endParaRPr lang="en-US" dirty="0"/>
          </a:p>
          <a:p>
            <a:r>
              <a:rPr lang="en-US" dirty="0" smtClean="0"/>
              <a:t>Has potential to view transactions and information to carry out correlation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 smtClean="0"/>
              <a:t>What is the </a:t>
            </a:r>
            <a:r>
              <a:rPr lang="en-US" dirty="0" smtClean="0"/>
              <a:t>Problem?</a:t>
            </a:r>
            <a:endParaRPr lang="en-US" dirty="0" smtClean="0"/>
          </a:p>
          <a:p>
            <a:r>
              <a:rPr lang="en-US" dirty="0" smtClean="0"/>
              <a:t>Other Solutions</a:t>
            </a:r>
          </a:p>
          <a:p>
            <a:r>
              <a:rPr lang="en-US" dirty="0" smtClean="0"/>
              <a:t>PrivPay</a:t>
            </a:r>
          </a:p>
          <a:p>
            <a:pPr lvl="1"/>
            <a:r>
              <a:rPr lang="en-US" dirty="0" smtClean="0"/>
              <a:t>Value Privacy</a:t>
            </a:r>
          </a:p>
          <a:p>
            <a:pPr lvl="1"/>
            <a:r>
              <a:rPr lang="en-US" dirty="0" smtClean="0"/>
              <a:t>Receiver Privacy</a:t>
            </a:r>
          </a:p>
          <a:p>
            <a:pPr lvl="1"/>
            <a:r>
              <a:rPr lang="en-US" dirty="0" smtClean="0"/>
              <a:t>Modules</a:t>
            </a:r>
          </a:p>
          <a:p>
            <a:pPr lvl="1"/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Contributions</a:t>
            </a:r>
          </a:p>
          <a:p>
            <a:r>
              <a:rPr lang="en-US" dirty="0" smtClean="0"/>
              <a:t>Performance Analysis &amp; Evaluation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Quiz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smtClean="0"/>
              <a:t>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7996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Credit networks are relatively new and one area of research that is lacking is privacy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two main areas where privacy is needed is value privacy and receiver privacy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53" y="4288495"/>
            <a:ext cx="3805768" cy="2377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3416300"/>
            <a:ext cx="38100" cy="1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3416300"/>
            <a:ext cx="38100" cy="1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3416300"/>
            <a:ext cx="38100" cy="1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3416300"/>
            <a:ext cx="38100" cy="1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3416300"/>
            <a:ext cx="38100" cy="1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405" y="4288495"/>
            <a:ext cx="2509379" cy="23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Anonymization</a:t>
            </a:r>
            <a:endParaRPr lang="en-US" dirty="0"/>
          </a:p>
          <a:p>
            <a:pPr lvl="1"/>
            <a:r>
              <a:rPr lang="en-US" dirty="0" smtClean="0"/>
              <a:t>Ineffective because all transactions are linkable to each other and susceptible to </a:t>
            </a:r>
            <a:r>
              <a:rPr lang="en-US" dirty="0" err="1" smtClean="0"/>
              <a:t>deanonymization</a:t>
            </a:r>
            <a:r>
              <a:rPr lang="en-US" dirty="0" smtClean="0"/>
              <a:t> </a:t>
            </a:r>
            <a:r>
              <a:rPr lang="en-US" dirty="0" smtClean="0"/>
              <a:t>attacks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Decentralized solutions: Only system users are to be trusted with credit links</a:t>
            </a:r>
          </a:p>
          <a:p>
            <a:pPr lvl="1"/>
            <a:r>
              <a:rPr lang="en-US" dirty="0" smtClean="0"/>
              <a:t>Availability and efficiency plummet since service providers cannot perform transactions without the users presence online</a:t>
            </a:r>
          </a:p>
          <a:p>
            <a:pPr lvl="1"/>
            <a:endParaRPr lang="en-US" dirty="0"/>
          </a:p>
          <a:p>
            <a:r>
              <a:rPr lang="en-US" dirty="0" smtClean="0"/>
              <a:t>Holding back credit values but providing the topological network graph</a:t>
            </a:r>
          </a:p>
          <a:p>
            <a:pPr lvl="1"/>
            <a:r>
              <a:rPr lang="en-US" dirty="0" smtClean="0"/>
              <a:t>Correlation attacks and revealing of actual identity of </a:t>
            </a:r>
            <a:r>
              <a:rPr lang="en-US" dirty="0" smtClean="0"/>
              <a:t>users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0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Proposed solution for the problem</a:t>
            </a:r>
          </a:p>
          <a:p>
            <a:endParaRPr lang="en-US" dirty="0"/>
          </a:p>
          <a:p>
            <a:r>
              <a:rPr lang="en-US" dirty="0" smtClean="0"/>
              <a:t>Must achieve the goals of performance, accuracy, rate limiting, generality and scalability</a:t>
            </a:r>
          </a:p>
          <a:p>
            <a:endParaRPr lang="en-US" dirty="0"/>
          </a:p>
          <a:p>
            <a:r>
              <a:rPr lang="en-US" dirty="0" smtClean="0"/>
              <a:t>Relies on small trusted execution environment which runs novel oblivious algorithms without revealing any information</a:t>
            </a:r>
          </a:p>
          <a:p>
            <a:endParaRPr lang="en-US" dirty="0"/>
          </a:p>
          <a:p>
            <a:r>
              <a:rPr lang="en-US" dirty="0" smtClean="0"/>
              <a:t>Requires SC (secure processor) hardware as well as ORAM which is oblivious to data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Idea of Value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Both ideas of privacy are based on a complicated game played by the attacker and challenger.</a:t>
            </a:r>
          </a:p>
          <a:p>
            <a:endParaRPr lang="en-US" dirty="0"/>
          </a:p>
          <a:p>
            <a:r>
              <a:rPr lang="en-US" dirty="0" smtClean="0"/>
              <a:t>This game demonstrates a simple concept. That the attacker cannot determine with certainty the value of the transaction between two parties.</a:t>
            </a:r>
          </a:p>
          <a:p>
            <a:endParaRPr lang="en-US" dirty="0"/>
          </a:p>
          <a:p>
            <a:r>
              <a:rPr lang="en-US" dirty="0" smtClean="0"/>
              <a:t>Implementation of balanced transactions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Transaction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646"/>
            <a:ext cx="9144000" cy="49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Challenger Balances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6227"/>
            <a:ext cx="9144000" cy="470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2479"/>
            <a:ext cx="9144000" cy="484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Credit </a:t>
            </a:r>
            <a:r>
              <a:rPr lang="en-US" dirty="0" smtClean="0"/>
              <a:t>Network?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Weighted directed graph used to represent credit</a:t>
            </a:r>
          </a:p>
          <a:p>
            <a:endParaRPr lang="en-US" dirty="0" smtClean="0"/>
          </a:p>
          <a:p>
            <a:r>
              <a:rPr lang="en-US" dirty="0" smtClean="0"/>
              <a:t>The graph represents unconsumed credit</a:t>
            </a:r>
          </a:p>
          <a:p>
            <a:endParaRPr lang="en-US" dirty="0"/>
          </a:p>
          <a:p>
            <a:r>
              <a:rPr lang="en-US" dirty="0" smtClean="0"/>
              <a:t>Credit paths can have multiple different nodes</a:t>
            </a:r>
          </a:p>
          <a:p>
            <a:endParaRPr lang="en-US" dirty="0"/>
          </a:p>
          <a:p>
            <a:r>
              <a:rPr lang="en-US" dirty="0" smtClean="0"/>
              <a:t>Banks and third parties can be intricately incorporated into the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Result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270"/>
            <a:ext cx="9144000" cy="472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289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attacker cannot know who the receiver is</a:t>
            </a:r>
          </a:p>
          <a:p>
            <a:endParaRPr lang="en-US" dirty="0"/>
          </a:p>
          <a:p>
            <a:r>
              <a:rPr lang="en-US" dirty="0" smtClean="0"/>
              <a:t>Solve by similar process to value privacy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934" y="3641628"/>
            <a:ext cx="5439078" cy="29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PrivPay Modules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894" y="3906780"/>
            <a:ext cx="2874834" cy="26592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2041525"/>
            <a:ext cx="412484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Universe Creator Module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Uses oblivious BFS algorithm to compute paths</a:t>
            </a:r>
          </a:p>
          <a:p>
            <a:pPr lvl="1"/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Results in landmark universe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82048" y="2041525"/>
            <a:ext cx="4124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Transaction Module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If credit is available it makes the payment</a:t>
            </a:r>
          </a:p>
          <a:p>
            <a:pPr lvl="1"/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Finds shortest path from sender to landmark node and from landmark node to receiver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525" y="4495800"/>
            <a:ext cx="3784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PrivPay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Requires a private communication channel with service provider</a:t>
            </a:r>
          </a:p>
          <a:p>
            <a:endParaRPr lang="en-US" dirty="0"/>
          </a:p>
          <a:p>
            <a:r>
              <a:rPr lang="en-US" dirty="0" smtClean="0"/>
              <a:t>Requires hardware and correct implementation of hardware to protect landmark universe and data</a:t>
            </a:r>
          </a:p>
          <a:p>
            <a:endParaRPr lang="en-US" dirty="0"/>
          </a:p>
          <a:p>
            <a:r>
              <a:rPr lang="en-US" dirty="0" smtClean="0"/>
              <a:t>Added overhead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User can set up private communication channel</a:t>
            </a:r>
            <a:r>
              <a:rPr lang="en-US" dirty="0"/>
              <a:t> </a:t>
            </a:r>
            <a:r>
              <a:rPr lang="en-US" dirty="0" smtClean="0"/>
              <a:t>with service provider</a:t>
            </a:r>
          </a:p>
          <a:p>
            <a:pPr lvl="1"/>
            <a:r>
              <a:rPr lang="en-US" dirty="0" smtClean="0"/>
              <a:t>Network graph is stored in pre-processed data storage in ORAM</a:t>
            </a:r>
          </a:p>
          <a:p>
            <a:pPr lvl="1"/>
            <a:r>
              <a:rPr lang="en-US" dirty="0" smtClean="0"/>
              <a:t>Keys are managed by the SC hardware</a:t>
            </a:r>
          </a:p>
        </p:txBody>
      </p:sp>
    </p:spTree>
    <p:extLst>
      <p:ext uri="{BB962C8B-B14F-4D97-AF65-F5344CB8AC3E}">
        <p14:creationId xmlns:p14="http://schemas.microsoft.com/office/powerpoint/2010/main" val="9195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oblivious algorithms for creation of network</a:t>
            </a:r>
          </a:p>
          <a:p>
            <a:endParaRPr lang="en-US" dirty="0"/>
          </a:p>
          <a:p>
            <a:r>
              <a:rPr lang="en-US" dirty="0" smtClean="0"/>
              <a:t>No need for computational cryptography on user end</a:t>
            </a:r>
          </a:p>
          <a:p>
            <a:endParaRPr lang="en-US" dirty="0"/>
          </a:p>
          <a:p>
            <a:r>
              <a:rPr lang="en-US" dirty="0" smtClean="0"/>
              <a:t>Formalize privacy properties of interest for credit networks</a:t>
            </a:r>
          </a:p>
          <a:p>
            <a:endParaRPr lang="en-US" dirty="0"/>
          </a:p>
          <a:p>
            <a:r>
              <a:rPr lang="en-US" dirty="0" smtClean="0"/>
              <a:t>Can implement immediately due to low dependencies</a:t>
            </a:r>
          </a:p>
        </p:txBody>
      </p:sp>
    </p:spTree>
    <p:extLst>
      <p:ext uri="{BB962C8B-B14F-4D97-AF65-F5344CB8AC3E}">
        <p14:creationId xmlns:p14="http://schemas.microsoft.com/office/powerpoint/2010/main" val="37680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analysis showed PrivPay has</a:t>
            </a:r>
            <a:r>
              <a:rPr lang="is-IS" dirty="0" smtClean="0"/>
              <a:t>…</a:t>
            </a:r>
          </a:p>
          <a:p>
            <a:pPr lvl="1"/>
            <a:r>
              <a:rPr lang="is-IS" dirty="0" smtClean="0"/>
              <a:t>Oblivious BFS algorithm for creation</a:t>
            </a:r>
          </a:p>
          <a:p>
            <a:pPr lvl="1"/>
            <a:r>
              <a:rPr lang="en-US" dirty="0" smtClean="0"/>
              <a:t>P</a:t>
            </a:r>
            <a:r>
              <a:rPr lang="is-IS" dirty="0" smtClean="0"/>
              <a:t>rivacy for memory</a:t>
            </a:r>
          </a:p>
          <a:p>
            <a:pPr lvl="1"/>
            <a:r>
              <a:rPr lang="en-US" dirty="0" smtClean="0"/>
              <a:t>V</a:t>
            </a:r>
            <a:r>
              <a:rPr lang="is-IS" dirty="0" smtClean="0"/>
              <a:t>alue privacy</a:t>
            </a:r>
          </a:p>
          <a:p>
            <a:pPr lvl="1"/>
            <a:r>
              <a:rPr lang="en-US" dirty="0" smtClean="0"/>
              <a:t>R</a:t>
            </a:r>
            <a:r>
              <a:rPr lang="is-IS" dirty="0" smtClean="0"/>
              <a:t>eciever privacy</a:t>
            </a:r>
          </a:p>
          <a:p>
            <a:pPr lvl="1"/>
            <a:endParaRPr lang="is-IS" dirty="0"/>
          </a:p>
          <a:p>
            <a:r>
              <a:rPr lang="is-IS" dirty="0" smtClean="0"/>
              <a:t>Noted that algorithms could be optimized</a:t>
            </a:r>
          </a:p>
          <a:p>
            <a:endParaRPr lang="is-IS" dirty="0"/>
          </a:p>
          <a:p>
            <a:r>
              <a:rPr lang="is-IS" dirty="0" smtClean="0"/>
              <a:t>Implemented on Ripple for 4 months</a:t>
            </a:r>
          </a:p>
          <a:p>
            <a:endParaRPr lang="is-IS" dirty="0"/>
          </a:p>
          <a:p>
            <a:r>
              <a:rPr lang="en-US" dirty="0" smtClean="0"/>
              <a:t>C</a:t>
            </a:r>
            <a:r>
              <a:rPr lang="is-IS" dirty="0" smtClean="0"/>
              <a:t>omposed over 20,000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1.5 seconds to carry out pay and chglink methods for the network.</a:t>
            </a:r>
          </a:p>
          <a:p>
            <a:endParaRPr lang="en-US" dirty="0"/>
          </a:p>
          <a:p>
            <a:r>
              <a:rPr lang="en-US" dirty="0" smtClean="0"/>
              <a:t>Change credit link = 0.1 seconds</a:t>
            </a:r>
          </a:p>
          <a:p>
            <a:endParaRPr lang="en-US" dirty="0"/>
          </a:p>
          <a:p>
            <a:r>
              <a:rPr lang="en-US" dirty="0" smtClean="0"/>
              <a:t>22 seconds for </a:t>
            </a:r>
            <a:r>
              <a:rPr lang="en-US" dirty="0" err="1" smtClean="0"/>
              <a:t>ObliBFS</a:t>
            </a:r>
            <a:r>
              <a:rPr lang="en-US" dirty="0" smtClean="0"/>
              <a:t> algorithm</a:t>
            </a:r>
          </a:p>
          <a:p>
            <a:endParaRPr lang="en-US" dirty="0"/>
          </a:p>
          <a:p>
            <a:r>
              <a:rPr lang="en-US" dirty="0" smtClean="0"/>
              <a:t>95% accuracy compared to 97% state of the art</a:t>
            </a:r>
          </a:p>
          <a:p>
            <a:endParaRPr lang="en-US" dirty="0"/>
          </a:p>
          <a:p>
            <a:r>
              <a:rPr lang="en-US" dirty="0" smtClean="0"/>
              <a:t>It is scalable to </a:t>
            </a:r>
            <a:r>
              <a:rPr lang="en-US" dirty="0" smtClean="0"/>
              <a:t>Ripple </a:t>
            </a:r>
            <a:r>
              <a:rPr lang="en-US" dirty="0" smtClean="0"/>
              <a:t>which had over 24,000 nodes and about 50,000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0" y="2363026"/>
            <a:ext cx="8478410" cy="2809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3484" y="5425512"/>
            <a:ext cx="154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is in </a:t>
            </a:r>
            <a:r>
              <a:rPr lang="en-US" dirty="0" err="1" smtClean="0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Paper had many theorems with only rough proofs of each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Evaluation was weak </a:t>
            </a:r>
            <a:r>
              <a:rPr lang="en-US" dirty="0" smtClean="0"/>
              <a:t>because it compared </a:t>
            </a:r>
            <a:r>
              <a:rPr lang="en-US" dirty="0" smtClean="0"/>
              <a:t>with one other approach and it did worse</a:t>
            </a:r>
          </a:p>
          <a:p>
            <a:endParaRPr lang="en-US" dirty="0"/>
          </a:p>
          <a:p>
            <a:r>
              <a:rPr lang="en-US" dirty="0" smtClean="0"/>
              <a:t>Not convinced the time delay is acceptable in their comparative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the privacy goals and implementations needed to complete those goals</a:t>
            </a:r>
          </a:p>
          <a:p>
            <a:endParaRPr lang="en-US" dirty="0"/>
          </a:p>
          <a:p>
            <a:r>
              <a:rPr lang="en-US" dirty="0" smtClean="0"/>
              <a:t>Demonstrated value and receiver privacy</a:t>
            </a:r>
          </a:p>
          <a:p>
            <a:endParaRPr lang="en-US" dirty="0"/>
          </a:p>
          <a:p>
            <a:r>
              <a:rPr lang="en-US" dirty="0" smtClean="0"/>
              <a:t>Implemented PrivPay in order to complete goals for credit network privacy</a:t>
            </a:r>
          </a:p>
          <a:p>
            <a:endParaRPr lang="en-US" dirty="0"/>
          </a:p>
          <a:p>
            <a:r>
              <a:rPr lang="en-US" dirty="0" smtClean="0"/>
              <a:t>Created Theorems and short proofs for goals and evaluated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Life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9" y="2687833"/>
            <a:ext cx="1414272" cy="347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690" y="2951372"/>
            <a:ext cx="1231392" cy="3218688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844973" y="1863739"/>
            <a:ext cx="2372109" cy="1087633"/>
          </a:xfrm>
          <a:prstGeom prst="wedgeEllipseCallout">
            <a:avLst>
              <a:gd name="adj1" fmla="val -57197"/>
              <a:gd name="adj2" fmla="val 51486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4624414" y="1600200"/>
            <a:ext cx="2491912" cy="1351172"/>
          </a:xfrm>
          <a:prstGeom prst="wedgeEllipseCallout">
            <a:avLst>
              <a:gd name="adj1" fmla="val 40457"/>
              <a:gd name="adj2" fmla="val 8893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48148" y="2252059"/>
            <a:ext cx="1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need 100$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79989" y="1733889"/>
            <a:ext cx="1365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 I could loan that to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Name the two types of privacy that are essential for credit networks?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 balance transactions do?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the Path </a:t>
            </a:r>
            <a:r>
              <a:rPr lang="en-US" dirty="0" err="1" smtClean="0"/>
              <a:t>Stitcher</a:t>
            </a:r>
            <a:r>
              <a:rPr lang="en-US" dirty="0" smtClean="0"/>
              <a:t>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9" y="2687833"/>
            <a:ext cx="1414272" cy="347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386" y="2951372"/>
            <a:ext cx="1231392" cy="3218688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221995" y="898428"/>
            <a:ext cx="3090930" cy="1557276"/>
          </a:xfrm>
          <a:prstGeom prst="wedgeEllipseCallout">
            <a:avLst>
              <a:gd name="adj1" fmla="val -35562"/>
              <a:gd name="adj2" fmla="val 74808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01209" y="1215401"/>
            <a:ext cx="2156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Ok I owe you 100$.  How about another 400?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4792139" y="814575"/>
            <a:ext cx="2947165" cy="2193108"/>
          </a:xfrm>
          <a:prstGeom prst="wedgeEllipseCallout">
            <a:avLst>
              <a:gd name="adj1" fmla="val 42325"/>
              <a:gd name="adj2" fmla="val 7145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42275" y="1215401"/>
            <a:ext cx="2398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No, I will only loan you a maximum of $400. You can loan me 100$ when I need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386" y="2951372"/>
            <a:ext cx="1231392" cy="3218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69" y="2687833"/>
            <a:ext cx="1414272" cy="347472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108541" y="4743700"/>
            <a:ext cx="4900845" cy="263538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2108540" y="3302889"/>
            <a:ext cx="4900845" cy="263538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87755" y="2628206"/>
            <a:ext cx="376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$400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7755" y="4097369"/>
            <a:ext cx="376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$100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28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Networks’ Size and Pattern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98249"/>
            <a:ext cx="5862666" cy="4134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5230" y="2377411"/>
            <a:ext cx="23241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Networks can be very large and very intricate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Banks can be “users” contained within the network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Not just for credit, also for email (</a:t>
            </a:r>
            <a:r>
              <a:rPr lang="en-US" dirty="0" err="1" smtClean="0"/>
              <a:t>Ostra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Network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weighted paths are decremented when used</a:t>
            </a:r>
          </a:p>
          <a:p>
            <a:endParaRPr lang="en-US" dirty="0"/>
          </a:p>
          <a:p>
            <a:r>
              <a:rPr lang="en-US" dirty="0" smtClean="0"/>
              <a:t>Multipath allow different transfers to go through simultaneously</a:t>
            </a:r>
          </a:p>
          <a:p>
            <a:endParaRPr lang="en-US" dirty="0"/>
          </a:p>
          <a:p>
            <a:r>
              <a:rPr lang="en-US" dirty="0" smtClean="0"/>
              <a:t>Multiple users can be involved in a single </a:t>
            </a:r>
            <a:r>
              <a:rPr lang="en-US" dirty="0" smtClean="0"/>
              <a:t>transaction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Active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88" y="1866212"/>
            <a:ext cx="7020483" cy="444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Transaction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0" y="1933440"/>
            <a:ext cx="6900680" cy="442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404</TotalTime>
  <Words>880</Words>
  <Application>Microsoft Office PowerPoint</Application>
  <PresentationFormat>On-screen Show (4:3)</PresentationFormat>
  <Paragraphs>185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Courier New</vt:lpstr>
      <vt:lpstr>Palatino Linotype</vt:lpstr>
      <vt:lpstr>Executive</vt:lpstr>
      <vt:lpstr>Privacy Preserving Payments in Credit Networks</vt:lpstr>
      <vt:lpstr>What is a Credit Network?</vt:lpstr>
      <vt:lpstr>Real Life Example</vt:lpstr>
      <vt:lpstr>PowerPoint Presentation</vt:lpstr>
      <vt:lpstr>PowerPoint Presentation</vt:lpstr>
      <vt:lpstr>Credit Networks’ Size and Pattern</vt:lpstr>
      <vt:lpstr>How Does the Network Work?</vt:lpstr>
      <vt:lpstr>Example of Active Network</vt:lpstr>
      <vt:lpstr>After Transaction</vt:lpstr>
      <vt:lpstr>What Makes This Possible?</vt:lpstr>
      <vt:lpstr>Who Runs These Networks?</vt:lpstr>
      <vt:lpstr>Outline</vt:lpstr>
      <vt:lpstr>What is the Problem?</vt:lpstr>
      <vt:lpstr>Other Solutions</vt:lpstr>
      <vt:lpstr>PrivPay</vt:lpstr>
      <vt:lpstr>High Level Idea of Value Privacy</vt:lpstr>
      <vt:lpstr>Balanced Transaction Process</vt:lpstr>
      <vt:lpstr>Challenger Balances</vt:lpstr>
      <vt:lpstr>Confusion</vt:lpstr>
      <vt:lpstr>Final Result</vt:lpstr>
      <vt:lpstr>Receiver Privacy</vt:lpstr>
      <vt:lpstr>PrivPay Modules</vt:lpstr>
      <vt:lpstr>Limitations of PrivPay</vt:lpstr>
      <vt:lpstr>Contributions</vt:lpstr>
      <vt:lpstr>Evaluation</vt:lpstr>
      <vt:lpstr>Performance Evaluation</vt:lpstr>
      <vt:lpstr>Comparison</vt:lpstr>
      <vt:lpstr>My Opinion</vt:lpstr>
      <vt:lpstr>Conclusion</vt:lpstr>
      <vt:lpstr>Quiz</vt:lpstr>
    </vt:vector>
  </TitlesOfParts>
  <Company>wofford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Preserving Payments in Credit Networks</dc:title>
  <dc:creator>Cody watson</dc:creator>
  <cp:lastModifiedBy>Cody</cp:lastModifiedBy>
  <cp:revision>18</cp:revision>
  <dcterms:created xsi:type="dcterms:W3CDTF">2015-10-20T23:16:58Z</dcterms:created>
  <dcterms:modified xsi:type="dcterms:W3CDTF">2015-10-25T22:30:23Z</dcterms:modified>
</cp:coreProperties>
</file>